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32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27554" y="1843862"/>
            <a:ext cx="8136890" cy="1590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7554" y="1843862"/>
            <a:ext cx="8136890" cy="1590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3970" marR="5080" indent="1186815">
              <a:lnSpc>
                <a:spcPts val="5830"/>
              </a:lnSpc>
              <a:spcBef>
                <a:spcPts val="835"/>
              </a:spcBef>
            </a:pPr>
            <a:r>
              <a:rPr dirty="0"/>
              <a:t>Data</a:t>
            </a:r>
            <a:r>
              <a:rPr spc="-155" dirty="0"/>
              <a:t> </a:t>
            </a:r>
            <a:r>
              <a:rPr dirty="0"/>
              <a:t>Visualization</a:t>
            </a:r>
            <a:r>
              <a:rPr spc="-150" dirty="0"/>
              <a:t> </a:t>
            </a:r>
            <a:r>
              <a:rPr spc="-25" dirty="0"/>
              <a:t>on </a:t>
            </a:r>
            <a:r>
              <a:rPr dirty="0"/>
              <a:t>Supermarket</a:t>
            </a:r>
            <a:r>
              <a:rPr spc="-220" dirty="0"/>
              <a:t> </a:t>
            </a:r>
            <a:r>
              <a:rPr dirty="0"/>
              <a:t>Growth</a:t>
            </a:r>
            <a:r>
              <a:rPr spc="-20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1983" y="3713525"/>
            <a:ext cx="4246245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Name: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lang="en-IN" sz="2400" dirty="0" err="1">
                <a:solidFill>
                  <a:srgbClr val="FFFFFF"/>
                </a:solidFill>
                <a:latin typeface="Calibri"/>
                <a:cs typeface="Calibri"/>
              </a:rPr>
              <a:t>hanussh</a:t>
            </a:r>
            <a:r>
              <a:rPr lang="en-IN" sz="2400" dirty="0">
                <a:solidFill>
                  <a:srgbClr val="FFFFFF"/>
                </a:solidFill>
                <a:latin typeface="Calibri"/>
                <a:cs typeface="Calibri"/>
              </a:rPr>
              <a:t> Aditya K</a:t>
            </a:r>
            <a:endParaRPr sz="2400" dirty="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IBMid: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400" spc="-10" dirty="0">
                <a:solidFill>
                  <a:srgbClr val="FFFFFF"/>
                </a:solidFill>
                <a:latin typeface="Calibri"/>
                <a:cs typeface="Calibri"/>
              </a:rPr>
              <a:t>2k20cse030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@</a:t>
            </a:r>
            <a:r>
              <a:rPr lang="en-IN" sz="2400" spc="-10" dirty="0">
                <a:solidFill>
                  <a:srgbClr val="FFFFFF"/>
                </a:solidFill>
                <a:latin typeface="Calibri"/>
                <a:cs typeface="Calibri"/>
              </a:rPr>
              <a:t>kiot.ac.in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0775" y="2654884"/>
            <a:ext cx="47015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0" dirty="0"/>
              <a:t>DASHBOARD</a:t>
            </a:r>
            <a:endParaRPr sz="7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8178" y="2350389"/>
            <a:ext cx="23533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65" dirty="0"/>
              <a:t>STORY</a:t>
            </a:r>
            <a:endParaRPr sz="7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5175" y="2419350"/>
            <a:ext cx="29406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/>
              <a:t>REPORT</a:t>
            </a:r>
            <a:endParaRPr sz="7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5175" y="2547061"/>
            <a:ext cx="26904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THANK</a:t>
            </a:r>
            <a:r>
              <a:rPr sz="4400" spc="-25" dirty="0"/>
              <a:t> YOU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26</Words>
  <Application>Microsoft Office PowerPoint</Application>
  <PresentationFormat>Widescreen</PresentationFormat>
  <Paragraphs>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Aswin Kumar S</dc:creator>
  <cp:lastModifiedBy>GOKUL HARI R</cp:lastModifiedBy>
  <cp:revision>1</cp:revision>
  <dcterms:created xsi:type="dcterms:W3CDTF">2023-10-18T10:43:41Z</dcterms:created>
  <dcterms:modified xsi:type="dcterms:W3CDTF">2023-10-18T10:46:57Z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2023-10-18T00:00:00Z</vt:filetime>
  </property>
  <property fmtid="{D5CDD505-2E9C-101B-9397-08002B2CF9AE}" pid="5" name="Producer">
    <vt:lpwstr>Microsoft® PowerPoint® for Microsoft 365</vt:lpwstr>
  </property>
</Properties>
</file>